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34F7BC-C86A-471A-888F-CC7BA0C08A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7F91537-61BC-43E7-9FF2-945D6953B8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6FAA8EC-47B6-4288-A838-903827A92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50230-1A12-4051-A229-3250FA3EC10A}" type="datetimeFigureOut">
              <a:rPr lang="es-EC" smtClean="0"/>
              <a:t>28/2/2021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2F3177-8D93-4875-8933-24AE1D637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66307FE-AAD6-4F0B-B26B-412089A39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EBB81-9C81-49D1-9B0F-48E03179996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82088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D96A89-543D-4592-8D8F-12E305AE0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FE86494-876E-4EBD-8840-7F68CFD3F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F572E04-DDD4-4FB8-925D-A5903B061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50230-1A12-4051-A229-3250FA3EC10A}" type="datetimeFigureOut">
              <a:rPr lang="es-EC" smtClean="0"/>
              <a:t>28/2/2021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850912-207E-456B-87FD-F108171BA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E15778-5678-45B1-BE3E-E2789BE57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EBB81-9C81-49D1-9B0F-48E03179996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68090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827465C-37DC-44C6-8E9F-C8EE49AAFE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6FAAF39-549F-46B3-B4B1-19CC395102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1075D7-9E97-4E8D-B75B-25C900D5B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50230-1A12-4051-A229-3250FA3EC10A}" type="datetimeFigureOut">
              <a:rPr lang="es-EC" smtClean="0"/>
              <a:t>28/2/2021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2CBCDF-C18C-45B0-AA4C-D97BBCF4E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66D521E-915D-445D-A738-60A456360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EBB81-9C81-49D1-9B0F-48E03179996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0018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BFB65E-08D0-4DC8-9566-B181689F4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5FD5F46-2C9F-42E2-983E-12D38F5A2A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8BD46A-3B2F-4160-8BAE-396648808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50230-1A12-4051-A229-3250FA3EC10A}" type="datetimeFigureOut">
              <a:rPr lang="es-EC" smtClean="0"/>
              <a:t>28/2/2021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0C9814-A857-4CA8-A6A0-A84C5FE08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B7B45B-75B4-4303-BA28-C747BD506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EBB81-9C81-49D1-9B0F-48E03179996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70949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47BE33-B60F-408C-A66F-A589FD138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23CF236-9E56-44E6-8F89-15BEFF72E6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681A3C-2F1C-48BD-B0EC-CC6912157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50230-1A12-4051-A229-3250FA3EC10A}" type="datetimeFigureOut">
              <a:rPr lang="es-EC" smtClean="0"/>
              <a:t>28/2/2021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40490D8-60AC-4DD5-8661-6A8CC0AA9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5E0A27-6AE3-4DB8-B5D7-1E1EBE7BA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EBB81-9C81-49D1-9B0F-48E03179996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32592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6C1BEB-2132-49FD-9B92-60950A4C5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CC54C77-C1BB-45A6-8077-0230526958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FABDA4C-8564-4AA1-9643-1CCDA208A3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AE7E646-B206-4ED9-BA98-C4D9327C3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50230-1A12-4051-A229-3250FA3EC10A}" type="datetimeFigureOut">
              <a:rPr lang="es-EC" smtClean="0"/>
              <a:t>28/2/2021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4A18901-2062-425B-B9F6-398752D64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AC0105E-3181-4ED0-819C-3EB71F76F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EBB81-9C81-49D1-9B0F-48E03179996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28483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F6BC75-A80A-4A69-86BC-90E448A01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F119540-C39B-4D1A-BCD8-9F51D723E4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14C4B65-555C-4744-AC79-5B50B71641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6512A64-299F-4808-AB5E-7A732E1013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D21ACBA-F944-40BE-BE8E-587723AC51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0841360-D051-415A-9C68-5CA4C42A0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50230-1A12-4051-A229-3250FA3EC10A}" type="datetimeFigureOut">
              <a:rPr lang="es-EC" smtClean="0"/>
              <a:t>28/2/2021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1CC6A86-6FFE-4D05-B5D5-7E60E1BE6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724CCE1-2897-496C-A7EF-116567023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EBB81-9C81-49D1-9B0F-48E03179996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38714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D9F592-AA20-4EA2-B317-2ECB58EF7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362BF46-72DC-4185-8957-BC4DD57B7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50230-1A12-4051-A229-3250FA3EC10A}" type="datetimeFigureOut">
              <a:rPr lang="es-EC" smtClean="0"/>
              <a:t>28/2/2021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BA12B43-249E-42C0-BED4-036553092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DA2C650-304E-4937-9AEE-B8E666194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EBB81-9C81-49D1-9B0F-48E03179996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78227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D334452-704B-435D-AF36-F2FFABEF6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50230-1A12-4051-A229-3250FA3EC10A}" type="datetimeFigureOut">
              <a:rPr lang="es-EC" smtClean="0"/>
              <a:t>28/2/2021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206F692-6BCC-49D9-951E-66AA99F86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6E18F3D-AD88-4458-B28A-B9A397A8D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EBB81-9C81-49D1-9B0F-48E03179996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78172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867FED-8ECA-49C2-B512-7DA5B2DC8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72BEAD0-9CAB-43FA-A6D1-3B59491EC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B6521DC-605B-493E-B7DB-D9EA322CEF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98C0BBD-1F0F-4215-A76C-A03733C1D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50230-1A12-4051-A229-3250FA3EC10A}" type="datetimeFigureOut">
              <a:rPr lang="es-EC" smtClean="0"/>
              <a:t>28/2/2021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3F0C67D-4072-4352-96C1-872581C23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7E438E0-CEC7-4023-8EAD-C007F2035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EBB81-9C81-49D1-9B0F-48E03179996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50839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694AB2-F037-4B92-9376-18BF7505E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D28A5A2-2A27-4668-BB01-C0248FF3DD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DCB0784-3273-4D7A-A975-93AFC81DC5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09DFCE7-14D5-46DE-AD49-FE01466E4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50230-1A12-4051-A229-3250FA3EC10A}" type="datetimeFigureOut">
              <a:rPr lang="es-EC" smtClean="0"/>
              <a:t>28/2/2021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1869CE6-2A1C-4774-9B53-ED41717FB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D3AA5B5-576F-41A4-B7AB-F8C250BED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EBB81-9C81-49D1-9B0F-48E03179996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13210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7C89825-5CA5-40D5-B321-808C0F96B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A666DDB-3559-4D0B-9975-3C3E4D34A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B1CB8B-50F6-4915-B038-8B9BFE6688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50230-1A12-4051-A229-3250FA3EC10A}" type="datetimeFigureOut">
              <a:rPr lang="es-EC" smtClean="0"/>
              <a:t>28/2/2021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7B26AE-10A8-4EAD-85EC-1BECCDDE1D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7483DB-EE6D-4D68-AF38-48BB9F1034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EBB81-9C81-49D1-9B0F-48E03179996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90210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99ACDDB-A131-425A-BB9C-BF5C340227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348" t="40189" r="28804" b="116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459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2C06504-722D-416C-8393-65A4870936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652" t="27392" r="45544" b="40499"/>
          <a:stretch/>
        </p:blipFill>
        <p:spPr>
          <a:xfrm>
            <a:off x="0" y="0"/>
            <a:ext cx="12046226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721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7855AD5-103A-490D-B172-9C4D8BD244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827" t="24722" r="44130" b="5768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923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FDB9400-DF40-4A53-BF91-2580F110C4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935" t="30328" r="44457" b="406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971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4DAC6045-92CB-4AD3-91CC-F59C8F88AD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370" t="38449" r="45217" b="3989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5018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Panorámica</PresentationFormat>
  <Paragraphs>0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Alida Herrera Echeverria</dc:creator>
  <cp:lastModifiedBy>Alida Herrera Echeverria</cp:lastModifiedBy>
  <cp:revision>2</cp:revision>
  <dcterms:created xsi:type="dcterms:W3CDTF">2021-02-28T22:52:29Z</dcterms:created>
  <dcterms:modified xsi:type="dcterms:W3CDTF">2021-02-28T23:06:44Z</dcterms:modified>
</cp:coreProperties>
</file>