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989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55204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4147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23928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6338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3645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257224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42677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5989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5774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264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48385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3626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38308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940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8163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9575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B457C31-00B6-4271-AA03-BA9AA8A6883D}" type="datetimeFigureOut">
              <a:rPr lang="es-EC" smtClean="0"/>
              <a:t>15/3/2021</a:t>
            </a:fld>
            <a:endParaRPr lang="es-EC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13E5A-644C-4A32-ADBC-97C27B6C5A2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436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A7CAA8F-6577-4BEC-96B3-7942FEAD74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86" t="29749" r="52827" b="26751"/>
          <a:stretch/>
        </p:blipFill>
        <p:spPr>
          <a:xfrm>
            <a:off x="212035" y="742122"/>
            <a:ext cx="10118770" cy="569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2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002B068-36E9-40D9-9F9C-FCC8901463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132" t="29485" r="53577" b="25323"/>
          <a:stretch/>
        </p:blipFill>
        <p:spPr>
          <a:xfrm>
            <a:off x="357809" y="569844"/>
            <a:ext cx="9788936" cy="5506277"/>
          </a:xfrm>
        </p:spPr>
      </p:pic>
    </p:spTree>
    <p:extLst>
      <p:ext uri="{BB962C8B-B14F-4D97-AF65-F5344CB8AC3E}">
        <p14:creationId xmlns:p14="http://schemas.microsoft.com/office/powerpoint/2010/main" val="2304025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ADA0050-63D5-4D7A-BDC6-692E2ACB8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7" y="270033"/>
            <a:ext cx="9766853" cy="631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2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4DCEC-96D1-4578-81E5-D5BD69CAFC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70" y="185530"/>
            <a:ext cx="9144000" cy="952293"/>
          </a:xfrm>
        </p:spPr>
        <p:txBody>
          <a:bodyPr/>
          <a:lstStyle/>
          <a:p>
            <a:r>
              <a:rPr lang="es-ES" b="1" dirty="0">
                <a:latin typeface="Arial Black" panose="020B0A04020102020204" pitchFamily="34" charset="0"/>
              </a:rPr>
              <a:t>LOS ARRULLOS</a:t>
            </a:r>
            <a:endParaRPr lang="es-EC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8A56A2-61D2-4545-9202-0768FF5D6C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70" t="16575" r="44130" b="57685"/>
          <a:stretch/>
        </p:blipFill>
        <p:spPr>
          <a:xfrm>
            <a:off x="424071" y="1230588"/>
            <a:ext cx="8295859" cy="36988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99BF4D-E72B-4E67-A673-35FFF395B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45" r="31478"/>
          <a:stretch/>
        </p:blipFill>
        <p:spPr>
          <a:xfrm>
            <a:off x="8913122" y="1045058"/>
            <a:ext cx="3138695" cy="54418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E4CF6C-4F67-4FD1-AEC4-02190F3B4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21" y="4929395"/>
            <a:ext cx="2619375" cy="17430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C513E47-3C66-4D06-BDBE-24D88C147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287" y="4712391"/>
            <a:ext cx="2145609" cy="214560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25CC4C7-B7ED-4BE5-A744-2BBA380DD2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588" y="4985095"/>
            <a:ext cx="3062698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2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A0736-AF9B-4D76-A9EA-EB7AB7C11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1721" y="358568"/>
            <a:ext cx="9144000" cy="891967"/>
          </a:xfrm>
        </p:spPr>
        <p:txBody>
          <a:bodyPr>
            <a:normAutofit fontScale="90000"/>
          </a:bodyPr>
          <a:lstStyle/>
          <a:p>
            <a:r>
              <a:rPr lang="es-ES" b="1" dirty="0">
                <a:latin typeface="Arial Black" panose="020B0A04020102020204" pitchFamily="34" charset="0"/>
              </a:rPr>
              <a:t>LAS DÉCIMAS</a:t>
            </a:r>
            <a:endParaRPr lang="es-EC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CC47283-9F16-4064-955F-DAF6A5E9A8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30" t="34195" r="27174" b="36999"/>
          <a:stretch/>
        </p:blipFill>
        <p:spPr>
          <a:xfrm>
            <a:off x="231913" y="1250535"/>
            <a:ext cx="11728174" cy="55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61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41697-B8C3-49EA-99FF-0B99C8CF2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746" y="185530"/>
            <a:ext cx="7061393" cy="755374"/>
          </a:xfrm>
        </p:spPr>
        <p:txBody>
          <a:bodyPr/>
          <a:lstStyle/>
          <a:p>
            <a:pPr algn="ctr"/>
            <a:r>
              <a:rPr lang="es-ES" b="1" dirty="0"/>
              <a:t>LA MARIMBA</a:t>
            </a:r>
            <a:endParaRPr lang="es-EC" b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1F6C5CA-7778-4EBE-8741-53F52397E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018" y="940904"/>
            <a:ext cx="9263269" cy="5731566"/>
          </a:xfrm>
        </p:spPr>
        <p:txBody>
          <a:bodyPr>
            <a:normAutofit fontScale="92500" lnSpcReduction="2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BAILE POPULAR AFRODECENDIENTE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Es una manifestación cultural vistosa y apreciada por las comunidades del lugar es la interpretación de la "Marimba Esmeraldeña".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Los instrumentos afroesmeraldeños son la marimba, el bombo, el cununo, el guasa y las maracas; su confección requiere de artesanos especializados en tales instrumentos, que a su vez son generalmente capacitados intérpretes.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La Marimba es una de las expresiones culturales propias de la ciudad de Esmeraldas y representativa de sus raíces afro. Este nombre identifica el instrumento musical hecho con caña GADUA y madera.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s-ES" sz="26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La Marimba fue declarada por la Unesco como Patrimonio Cultural Inmaterial de la Humanidad en el 2010.</a:t>
            </a:r>
          </a:p>
          <a:p>
            <a:endParaRPr lang="es-EC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621B260-B806-4CE3-9460-366858C8B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571" y="1321905"/>
            <a:ext cx="2440411" cy="13666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17CE4A7-FEF4-42AA-936E-F5A7D009E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005" y="2833480"/>
            <a:ext cx="2516977" cy="16714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1B0C597-B550-4AB7-B095-ED97F0F3B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571" y="4649856"/>
            <a:ext cx="2440411" cy="20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9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D80675-441B-4AAB-BC66-AC18CCD62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044" y="208722"/>
            <a:ext cx="11926956" cy="1659835"/>
          </a:xfrm>
        </p:spPr>
        <p:txBody>
          <a:bodyPr/>
          <a:lstStyle/>
          <a:p>
            <a:r>
              <a:rPr lang="es-ES" sz="5000" b="1" dirty="0"/>
              <a:t>LOS CHIGUALOS Y LAS ADIVINANZAS</a:t>
            </a:r>
            <a:br>
              <a:rPr lang="es-ES" sz="6000" b="1" dirty="0"/>
            </a:br>
            <a:endParaRPr lang="es-EC" sz="6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37BBC84-CA8F-4036-ACC5-4E1353FE3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78" t="43282" r="43913" b="39705"/>
          <a:stretch/>
        </p:blipFill>
        <p:spPr>
          <a:xfrm>
            <a:off x="145774" y="1038639"/>
            <a:ext cx="9342783" cy="395080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F1EE4B-FE3B-4DB6-A0CE-ED08066BC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42" y="5027129"/>
            <a:ext cx="2952750" cy="15525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91F64D-41AF-4BD8-A77D-34187724A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5363" y="4965875"/>
            <a:ext cx="2952749" cy="165353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5CEEA8E-24B7-439E-8739-466CE1059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181" y="4755735"/>
            <a:ext cx="3408377" cy="18935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608E44E-3775-4700-A634-D89FF7E50F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974"/>
          <a:stretch/>
        </p:blipFill>
        <p:spPr>
          <a:xfrm>
            <a:off x="9727096" y="1005745"/>
            <a:ext cx="2199860" cy="35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87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D6E092-FAD9-4CD5-A266-7DB64A08B8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6260" y="142461"/>
            <a:ext cx="8825658" cy="1348381"/>
          </a:xfrm>
        </p:spPr>
        <p:txBody>
          <a:bodyPr/>
          <a:lstStyle/>
          <a:p>
            <a:pPr algn="ctr"/>
            <a:r>
              <a:rPr lang="es-ES" b="1" dirty="0"/>
              <a:t>LA BOMBA</a:t>
            </a:r>
            <a:endParaRPr lang="es-EC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277FE01-8FD9-4DAD-87FF-17A59ACFB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80" t="38180" r="44146" b="34366"/>
          <a:stretch/>
        </p:blipFill>
        <p:spPr>
          <a:xfrm>
            <a:off x="291548" y="1328691"/>
            <a:ext cx="7739270" cy="53868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5F04FD-85FB-48AC-91FD-B57505F31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104" y="1606987"/>
            <a:ext cx="3833122" cy="27662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818B62D-9CDE-4AF3-900F-2EAE69E3C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104" y="4489362"/>
            <a:ext cx="3833122" cy="222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800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72</TotalTime>
  <Words>128</Words>
  <Application>Microsoft Office PowerPoint</Application>
  <PresentationFormat>Panorámica</PresentationFormat>
  <Paragraphs>10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Arial Black</vt:lpstr>
      <vt:lpstr>Century Gothic</vt:lpstr>
      <vt:lpstr>Wingdings 3</vt:lpstr>
      <vt:lpstr>Ion</vt:lpstr>
      <vt:lpstr>Presentación de PowerPoint</vt:lpstr>
      <vt:lpstr>Presentación de PowerPoint</vt:lpstr>
      <vt:lpstr>Presentación de PowerPoint</vt:lpstr>
      <vt:lpstr>LOS ARRULLOS</vt:lpstr>
      <vt:lpstr>LAS DÉCIMAS</vt:lpstr>
      <vt:lpstr>LA MARIMBA</vt:lpstr>
      <vt:lpstr>LOS CHIGUALOS Y LAS ADIVINANZAS </vt:lpstr>
      <vt:lpstr>LA BOMBA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Alida Herrera Echeverria</dc:creator>
  <cp:lastModifiedBy>Alida Herrera Echeverria</cp:lastModifiedBy>
  <cp:revision>6</cp:revision>
  <dcterms:created xsi:type="dcterms:W3CDTF">2021-03-15T21:20:04Z</dcterms:created>
  <dcterms:modified xsi:type="dcterms:W3CDTF">2021-03-15T22:32:59Z</dcterms:modified>
</cp:coreProperties>
</file>