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1FCF6-5AD5-4085-AB56-2A87D194B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EBF26-90C1-4382-B81C-1C75ACF15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6186BC-8986-4129-A351-14C04FBA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ECCE56-6CD9-4E65-A952-F904F9C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65CC4E-925D-4533-9A05-E5A7DC04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4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A03F-E39E-43C8-97CF-A63707D3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1876D8-EB08-46C8-A0B8-960CC8625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74863-89FE-45C2-8656-82D14BB5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665637-56DC-4652-BF0F-95A75F9D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A461C-91B8-4620-9A8C-954E7B26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756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5D20FF-C224-4D64-BA2D-112657177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D9DDA7-6CCD-4913-8806-4692C6D80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F514C-54E3-4DCF-B17B-881FE875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710DD-1115-4663-944D-53FF17D6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C3CB58-30ED-4021-A75C-08DA1477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860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44AD3-9BB2-4BDB-90D7-E59AC7B6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18FE8F-DA9D-4C9F-9E67-5D9E1F97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D5A13-A4A6-4142-8725-1264C6E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E84F-71F4-46EB-93DC-3A1F0745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433BD-9EA0-4B6A-9ABD-BAF1D3F1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72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FBC36-1B6E-49CA-8D58-1605FDCB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6C5B54-DB59-4C93-BDEC-1D8EBA63C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0B02B-6617-400A-BB2D-D7812BC8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5247F-B7E2-42DD-9197-37AC0D44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51806-0363-4AB6-99F9-086912A3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545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54761-B651-40AC-BA9F-36B35FB4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FF04A4-E208-48D6-BB9E-DCCF1113F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A87484-C414-45E9-808C-FCCF90C3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A50AE8-0297-4362-AE00-53FC9C62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9FA816-7C71-4B42-A958-B51E28ED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B5559A-43BC-48DE-BC10-A9B23575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666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FF79E-335B-468D-A646-09662A1A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6DB233-2466-4AED-A26C-72497361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6E0F0-C747-4051-B71F-4CB25EAB8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D8D18-B5A6-4429-9BC9-254615038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173190-F625-4802-9666-DEB79714F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727D39-EE2D-4812-9EFD-0F9ABF27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20E1A9-4793-4054-9C7E-260A0943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E4FA97-D7CD-44EF-8BC1-3070219F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345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DCD9B-958B-4DA8-B434-D1130879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797BB6-8CA0-482D-A2CF-4B89E2D0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F43711-DCD7-419C-B2D1-23E9DE64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F9A4B2-DA49-44B9-935B-87B4B065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520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BD7C79-A4A3-4D4E-B442-3C07FE96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E29A19-4F6F-4BB0-8252-CFFA7A6B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FBA15D-7080-4812-9342-FE6B1192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26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B18A8-3941-45A4-83F5-361AC4DD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578C7-E582-48E0-86B8-5B9E1682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828B58-7499-4D55-8DAD-71782BF91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4D18A9-BC77-4A54-9A55-204CE283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B11C68-F715-4418-963A-55BC30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621D6D-B284-43D4-812B-4C629A67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243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A7688-E9F6-47BD-B515-4BBA1A2B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D3F1BB-EC1D-4376-8E81-CD945BB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A94103-8692-4B03-BE10-282E15FBE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4A564F-1F81-4622-8E99-60131403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2801E0-8BE1-4D35-9FF8-C64FD583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3CD833-CFBB-4D50-9051-B36C3E4B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287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390077-3FAC-4969-9DEC-6366CECC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8D994-255E-4871-A5E7-E1A5D2F76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1866D1-6E3A-4662-8A36-2E9F8D60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FCB8-CA6B-4AE4-830E-D31459553D5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BF563-5187-40B5-8B50-FD4C3C849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11C86-97F3-4B6C-B04E-34C11C1FB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BA18-CA63-4108-8777-64C3FD137C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0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B1F7DD-4EFB-41EA-A4C7-415C6DF5A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8" t="7734" r="25108" b="9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5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BFEB7D-AB88-49C2-8359-E782AB85B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" t="6936" r="1848" b="11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A882CA-562C-4C54-8CD0-D23957FD8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3" t="9835" r="23913" b="58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4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E8C414-1693-4E26-AE73-91934DDC7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5" r="7935" b="103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6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EDB274-B53D-486D-BFBC-3E758152B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55" b="91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C22E3-6ECA-4E50-B500-EA8FE7534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9" t="13509" r="25870" b="9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86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2</cp:revision>
  <dcterms:created xsi:type="dcterms:W3CDTF">2021-05-06T17:30:38Z</dcterms:created>
  <dcterms:modified xsi:type="dcterms:W3CDTF">2021-05-06T17:39:13Z</dcterms:modified>
</cp:coreProperties>
</file>