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70D1C9-FC8B-4DCB-8AF8-9F32744AA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0F42A3-2FFE-45B3-A203-AA7810634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907DAA-0288-4377-8A62-21A9667FD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3F64A-6305-4590-822C-E1A170B41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709FAC-2690-4E7A-ADC2-44CB1A5D4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606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3329D3-1C4F-47AD-83A2-DF5BDFE0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50BE6E-00DA-4652-9B18-D67F2FE679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B95925-E7C7-46C3-BAAA-AB8B273E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CA8AD7-2F7C-471A-927F-F63D6032C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DC8CD7-41A8-4688-A134-4CF86F3C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081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A12C48C-27E0-494E-B42E-856FEFC06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99427F-3B22-42B2-BC4C-DEC6877E5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4238A0-DC98-481B-A646-1C9F3C87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7DFFB-E613-44A5-812C-07F34B85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05BD8D-6378-4781-8773-6CE0B03D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2639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41C82C-865A-46CD-AE95-11DDFA797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96D370-0B4C-40E7-ACDF-B7D0FF6E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A91B42-BEF8-4930-BB73-8E5589C9F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D23B82-5932-462D-B72E-B3D620C9B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E4F4F4-D0AF-48E8-991B-9FF23885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05654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07634-B299-4241-B939-143DE3073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FF1A56-A839-4258-BBE4-CDDFA3DA7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C1B6EE-9A12-4166-B71D-7D833D1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692C08-D0D0-4D9B-8724-CBDD4AEDF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E6F4CF-1960-47C7-8F30-A53F8886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8851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B19BEE-03B7-4B4F-9BC4-3F2E2B3CA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65877E-4595-4E69-ADBD-7AD624DE2F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A1EC02-41B4-4C03-8124-60FD0BD24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12EBA2-0EE0-4667-A5CF-BF6A7C60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15D85-38C7-4DCC-883B-8AAE49818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D013022-094A-444C-8A2C-49F1C43E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8095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B5AD65-40E0-4B81-8B42-4728D5F64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83707B-28AC-4F07-B89F-4B58A706A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F276E1-866A-46E6-B208-73A089433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2A4DB21-BC9D-4DEB-BD88-C539C66910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E33AF48-8B5A-468D-9A4F-C9D5601EA3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1B4427D-2B38-4CF5-AB05-D713C3827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31F56A-B26C-4F57-A948-2D09CD7D6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37BE972-F9A1-49EE-9277-917FA951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7030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DDFB31-DEBC-4325-8001-30DB60991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F7ADA85-D4DA-4F25-AB8C-455992BC7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B5F8D2-56FE-403E-AA88-9AC4718E6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925C79-3903-49F2-A77A-CD5CAA2D7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434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AD57D8-C861-42A3-B5B0-3D3FA452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065D07D-F1E4-4092-9FC2-6F8D7C2B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11B2635-1711-4469-9AE4-F07FF2426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9424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1E2DA-0157-4135-8B91-07E5180C0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AB2046-572F-4F7C-92C4-B6B6C3B5B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825753-8969-4120-9FD9-8A98E2F130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D3797F-EC36-4F3E-A561-D4007CCE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CD09F4-AD8D-444D-9335-72148FE3A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0398E1-3C51-4AAF-9EFB-4D4632182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4148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A11D5-E5C9-4816-9939-1505E70D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599D4DC-B739-47B5-879D-85D163085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311AB9-9BDF-4B71-BBD8-EFD82B6FC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00718B-27C8-4376-A5BA-1D3BDEA09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5F147B-9C0F-423C-ADDE-7A63F5D55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CF9F0D-3A61-41D1-B1F6-B4461C070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4155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F44D71F-6C00-4154-B0D4-606316E66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C163C-62F1-4C59-9305-B51D9504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2BFED-900C-486C-B493-D0C493F22E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6DB8F-57D0-4176-B859-968738DE7391}" type="datetimeFigureOut">
              <a:rPr lang="es-EC" smtClean="0"/>
              <a:t>6/5/2021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E3B74-397D-4A18-A226-BF83A274B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42B62B-2844-4903-9CF5-1F5AD5A66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73CB0-2C3B-4339-A7DA-934195B24FE8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8686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770BD73-935E-4E19-BD94-3A1EB70726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91" t="25302" r="43043" b="50000"/>
          <a:stretch/>
        </p:blipFill>
        <p:spPr>
          <a:xfrm>
            <a:off x="0" y="-106018"/>
            <a:ext cx="12192000" cy="696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00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BA7A3C1-F203-42B8-B260-D8175B22FE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69" t="38255" r="28261" b="2887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7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534DE2-BB53-4114-A96A-A377CD4AE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5704" y="251791"/>
            <a:ext cx="9144000" cy="1164328"/>
          </a:xfrm>
        </p:spPr>
        <p:txBody>
          <a:bodyPr/>
          <a:lstStyle/>
          <a:p>
            <a:r>
              <a:rPr lang="es-ES" b="1" dirty="0"/>
              <a:t>TOMAR EN CUENTA</a:t>
            </a:r>
            <a:endParaRPr lang="es-EC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ED4D8DA-B964-4374-94E5-0244B43266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783" t="16796" r="43261" b="51498"/>
          <a:stretch/>
        </p:blipFill>
        <p:spPr>
          <a:xfrm>
            <a:off x="0" y="1255643"/>
            <a:ext cx="12192000" cy="560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36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Panorámica</PresentationFormat>
  <Paragraphs>1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TOMAR EN CUENTA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DELL</dc:creator>
  <cp:lastModifiedBy>DELL</cp:lastModifiedBy>
  <cp:revision>1</cp:revision>
  <dcterms:created xsi:type="dcterms:W3CDTF">2021-05-06T17:45:41Z</dcterms:created>
  <dcterms:modified xsi:type="dcterms:W3CDTF">2021-05-06T17:45:55Z</dcterms:modified>
</cp:coreProperties>
</file>