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s-EC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6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9BB6185-2307-4141-9263-C528445650C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EC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04D34E0C-54AE-41A2-98DA-1262E75628E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EC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6F91AA3-01B9-4314-AA1F-4A53599207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6B0AB4-42AD-4919-ABC0-AFD2C070AABE}" type="datetimeFigureOut">
              <a:rPr lang="es-EC" smtClean="0"/>
              <a:t>10/5/2021</a:t>
            </a:fld>
            <a:endParaRPr lang="es-EC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028FBCB-1B70-4680-A409-045CA9F8E1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3664C84-8653-4D56-A734-8C87C6C338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C9735D-70FD-463F-B6D8-715B9519C7B6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22979031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83C4834-C082-4394-8ECE-4314B36D29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EC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F2FF7F8E-318D-4A64-8923-9BF85B2D95C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C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4068B86-CD51-4D2B-A40A-45251B716A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6B0AB4-42AD-4919-ABC0-AFD2C070AABE}" type="datetimeFigureOut">
              <a:rPr lang="es-EC" smtClean="0"/>
              <a:t>10/5/2021</a:t>
            </a:fld>
            <a:endParaRPr lang="es-EC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942A89C-2C1D-4DFC-BBA1-C26F763E9E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48C642C-EDE5-4333-8A19-BDCBFD7E85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C9735D-70FD-463F-B6D8-715B9519C7B6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36424567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197DF3F9-D8C9-49EE-A336-F1047F5CA37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EC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A80144D9-66F1-4DDB-B8A0-D19B4F30905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C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F7F31CB-41EC-4CD2-BFE0-F7E02FC11F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6B0AB4-42AD-4919-ABC0-AFD2C070AABE}" type="datetimeFigureOut">
              <a:rPr lang="es-EC" smtClean="0"/>
              <a:t>10/5/2021</a:t>
            </a:fld>
            <a:endParaRPr lang="es-EC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59DEDF8-7623-493C-88E9-62FD82A88A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03E26CB-5B4B-41EE-9492-26DFF293CE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C9735D-70FD-463F-B6D8-715B9519C7B6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23903858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1138C16-7EE3-4DDC-B314-E1A26B3113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EC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2AFBA4E-BBE3-42B0-BAD2-2FA8B6B01B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C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2C6DB86-A684-443F-A2BC-CFDDC0D4B0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6B0AB4-42AD-4919-ABC0-AFD2C070AABE}" type="datetimeFigureOut">
              <a:rPr lang="es-EC" smtClean="0"/>
              <a:t>10/5/2021</a:t>
            </a:fld>
            <a:endParaRPr lang="es-EC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4B8456E-CA62-4414-8302-65415DD44F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827BC59-2094-4E7C-9294-C5819CCEE1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C9735D-70FD-463F-B6D8-715B9519C7B6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23916189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C9E72F7-2E70-4C3A-BA73-A1F482CF58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EC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9D473BFB-62DC-4436-B319-074FFA9F62A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74D0B63-BE9E-49C4-AF04-263C778225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6B0AB4-42AD-4919-ABC0-AFD2C070AABE}" type="datetimeFigureOut">
              <a:rPr lang="es-EC" smtClean="0"/>
              <a:t>10/5/2021</a:t>
            </a:fld>
            <a:endParaRPr lang="es-EC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C59C2FA-FC11-449C-AFDC-F53BD62486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9E60E5F-D4EA-4E60-BA1E-AD7A85AF6D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C9735D-70FD-463F-B6D8-715B9519C7B6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39649224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49C21E0-E7CF-41CC-A67B-3E0A0302A2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EC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3A3EE84-CAB3-400E-B434-F0C0921AE63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C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97EC4B37-EF98-4F1C-952D-FB996153439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C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17800321-A66C-490A-A8F8-A41AD36220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6B0AB4-42AD-4919-ABC0-AFD2C070AABE}" type="datetimeFigureOut">
              <a:rPr lang="es-EC" smtClean="0"/>
              <a:t>10/5/2021</a:t>
            </a:fld>
            <a:endParaRPr lang="es-EC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5F9D38F5-9EDC-4D28-A574-1B6F7AB4BF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59613A7E-A841-433F-BC10-9D44971E3D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C9735D-70FD-463F-B6D8-715B9519C7B6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21387599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D9B3737-05C5-402E-A74F-2DDA69FC71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EC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F0A62028-07A5-4006-BC4D-7DD5A150C40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6E1900A0-4AB0-4636-8FB0-B0C24C02721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C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0D6743EF-7498-48AD-B1E1-448363A3074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BFC5609D-BF2A-4C99-91D7-B635359F2DE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C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9049F8D7-97B3-4491-BF53-3C92FC0761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6B0AB4-42AD-4919-ABC0-AFD2C070AABE}" type="datetimeFigureOut">
              <a:rPr lang="es-EC" smtClean="0"/>
              <a:t>10/5/2021</a:t>
            </a:fld>
            <a:endParaRPr lang="es-EC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0AE80D7D-3BEB-4687-A532-76BC0A1FB2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3D33671D-2FF2-4452-BF14-E47B366E6B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C9735D-70FD-463F-B6D8-715B9519C7B6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11427538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403C4E5-6F33-4D16-B357-BA653E3D33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EC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17308D2D-17D7-4616-B1CC-A4E15E79D6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6B0AB4-42AD-4919-ABC0-AFD2C070AABE}" type="datetimeFigureOut">
              <a:rPr lang="es-EC" smtClean="0"/>
              <a:t>10/5/2021</a:t>
            </a:fld>
            <a:endParaRPr lang="es-EC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51A94DEB-1A45-419D-9C07-FBA7C66BBF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776115AC-2E32-42BD-BD6D-7ED9A689EE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C9735D-70FD-463F-B6D8-715B9519C7B6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32871320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F5BD4ADC-4D95-4AAD-951E-D588CC4EF1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6B0AB4-42AD-4919-ABC0-AFD2C070AABE}" type="datetimeFigureOut">
              <a:rPr lang="es-EC" smtClean="0"/>
              <a:t>10/5/2021</a:t>
            </a:fld>
            <a:endParaRPr lang="es-EC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CEB4DCCE-5AE8-412F-AB5A-FC52B12B30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A1F53F3E-3A41-4428-AA8B-D6BABE7738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C9735D-70FD-463F-B6D8-715B9519C7B6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11795395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A11DD52-6037-4BBF-A07A-9A2B652882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EC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CA95F75-F2FE-4FB3-BD05-AF70CDC2EC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C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D86B666E-2957-4167-A3A4-7F193450751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6E1AAD10-25AC-4F34-AFCF-1E00AE418E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6B0AB4-42AD-4919-ABC0-AFD2C070AABE}" type="datetimeFigureOut">
              <a:rPr lang="es-EC" smtClean="0"/>
              <a:t>10/5/2021</a:t>
            </a:fld>
            <a:endParaRPr lang="es-EC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C0081B03-3F39-4978-9400-928D76804B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06E93119-0B09-4022-A73D-0EEA65A277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C9735D-70FD-463F-B6D8-715B9519C7B6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38525621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D3B1638-7B84-44D5-BF95-4C63480A1B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EC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DAC08956-98A9-41EB-82CA-D41B1804E04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C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3C932F6C-B16E-47A2-902F-CE94A503164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9FB42B21-98E8-42B1-A9E6-A39D47D56B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6B0AB4-42AD-4919-ABC0-AFD2C070AABE}" type="datetimeFigureOut">
              <a:rPr lang="es-EC" smtClean="0"/>
              <a:t>10/5/2021</a:t>
            </a:fld>
            <a:endParaRPr lang="es-EC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C4B4112E-B024-48A1-A328-633C02A1BE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B2308BCB-AD1D-49A2-8AB6-47AAAA2C6D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C9735D-70FD-463F-B6D8-715B9519C7B6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2772139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01D03173-56DF-4240-A6F7-E2206B5163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EC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357FD525-0072-46AB-B5CE-7BA885215B2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C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D6EC9A0-3BC4-4D9E-82B8-2B9CD6D1D80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6B0AB4-42AD-4919-ABC0-AFD2C070AABE}" type="datetimeFigureOut">
              <a:rPr lang="es-EC" smtClean="0"/>
              <a:t>10/5/2021</a:t>
            </a:fld>
            <a:endParaRPr lang="es-EC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117BD4F-21BE-4CCC-9115-F11CD4D8B17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C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636E2B1-6A0A-49B5-ACA8-9D4779247ED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C9735D-70FD-463F-B6D8-715B9519C7B6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8573358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C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>
            <a:extLst>
              <a:ext uri="{FF2B5EF4-FFF2-40B4-BE49-F238E27FC236}">
                <a16:creationId xmlns:a16="http://schemas.microsoft.com/office/drawing/2014/main" id="{E9480CD6-550B-44B2-8D23-54747D947154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5217" t="16022" r="33805" b="7806"/>
          <a:stretch/>
        </p:blipFill>
        <p:spPr>
          <a:xfrm>
            <a:off x="-1272209" y="0"/>
            <a:ext cx="6334539" cy="6973956"/>
          </a:xfrm>
          <a:prstGeom prst="rect">
            <a:avLst/>
          </a:prstGeom>
        </p:spPr>
      </p:pic>
      <p:pic>
        <p:nvPicPr>
          <p:cNvPr id="8" name="Imagen 7">
            <a:extLst>
              <a:ext uri="{FF2B5EF4-FFF2-40B4-BE49-F238E27FC236}">
                <a16:creationId xmlns:a16="http://schemas.microsoft.com/office/drawing/2014/main" id="{4889B4F0-B34F-496A-B5F4-373E53EC2C18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31087" t="13340" r="31956" b="11066"/>
          <a:stretch/>
        </p:blipFill>
        <p:spPr>
          <a:xfrm>
            <a:off x="5261112" y="0"/>
            <a:ext cx="6930888" cy="69739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710861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Panorámica</PresentationFormat>
  <Paragraphs>0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DELL</dc:creator>
  <cp:lastModifiedBy>DELL</cp:lastModifiedBy>
  <cp:revision>2</cp:revision>
  <dcterms:created xsi:type="dcterms:W3CDTF">2021-05-10T12:53:24Z</dcterms:created>
  <dcterms:modified xsi:type="dcterms:W3CDTF">2021-05-10T12:53:57Z</dcterms:modified>
</cp:coreProperties>
</file>