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8F5D8-83BB-4A53-AD3A-BF6B8C6F8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9BEDF7-EC16-421F-8743-0F1C1AD41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B8AA05-9B1F-46CE-8D4D-D7A71DD6B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7DF559-4559-4524-836A-DB7B7458C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F155A2-8A93-4410-B20D-BE06A1A5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0105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DF558-AAF6-447A-84C4-95E41F48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F71D1B-C6DC-44B5-A703-94631E519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70DFD1-C470-417F-B555-A8BCC5273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72EBCA-FCDC-4BCC-93C1-BD1DCE7BD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B6FC80-D8CE-4F61-A808-D568E6EA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2989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FC6EFC-3528-40AE-A145-3694C56ED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998054-09FB-4D6D-9B4F-C580C65CF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CEBC8A-E435-4F1B-BE9D-2BC5702B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E66FF1-6921-4FC5-BD2C-036DAA51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C458E9-EE3C-479E-AA74-7A2AF290B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5852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93E30-17CE-4113-A746-4FCC91CD7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2F1E8E-46C4-4527-B828-51E627E5A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A259AF-C6CB-48AE-B279-437997655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16632C-1CAD-4E62-AA3F-9BE8545FD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1A0997-BFE5-46A9-AEEC-C67AAD314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4622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61A64B-8FC4-46D8-A98D-ABC1A377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1B065F-CAF8-4464-969F-5A6CD65B1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8F93D6-97C7-43ED-B4FB-C3F812B23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7EAFA9-7D7A-409A-BC66-5417FA2B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5E20FF-8902-45C0-AAC0-6533E6B47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1150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3AA44-0194-41EB-AA18-C1622FF6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67D791-63CB-4F77-A517-5052F522CC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C70263-097D-48DE-BB0C-EFC4EF40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29E4D3-E533-4646-B443-328153C8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E81980-77FC-4769-BB7F-911EC95D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64DA12-B62A-4F3F-8EB8-399C8F66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6311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D98CDF-057D-49B6-967E-88243CD0F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9A7435-A5E1-4545-879D-AF037D682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60CDE4-3E4F-4F28-AEAC-7E2AA3394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681289-4B4F-4B3C-AC45-101B98381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C50B6E-9279-4D45-A226-D410BC7860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3DD5CB-B2AE-4A95-93FA-BC1502012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74314F-C87C-4E50-86E1-00D70E0F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9ABA92-85A2-4EDD-A00F-3A3C65C63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9368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7F05D-634D-4B6B-814A-97C56A96A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65C077-FB3B-4467-AAF7-19DB25D30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6AA85C-181E-4D90-A403-40897005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B66D25-B167-479B-A753-062B27A6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0299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282117-96D5-4AB7-985A-606BD1F6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8DB44E-71A9-4CB3-A362-BE0A83EB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BCECE4-A976-4BC8-838A-474ACAE25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76811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B8DB2-D6D9-4C81-88FB-6ECF7EE3B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ACF478-5AC0-414E-8C3D-17895FCC4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1B3EC5-6DFF-46D1-83B5-8CED26920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0E2F46-E4D7-44DC-925E-56DE00C3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C5CB1A-5C3C-4EA6-B74C-DB2D897A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0C485B-B974-46B1-8E2E-F0323DDFA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5065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E28F7-87DB-4E1E-96B6-73A154A2C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CAF583E-1B0F-4D72-AAB7-1A2D398A6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23F122-E780-42CA-BB5A-D438B56B5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AC0159-2006-43E8-9034-AD5D6F391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54BF21-F136-496B-8678-B8BFB7ED9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F299D6-1D86-49EF-9A38-2488D1C24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8461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77E8943-68D3-4CC0-991F-E19098205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246D8F-91C0-44A4-A726-25D50BAA3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EAA8CA-38FF-43A0-BB10-51EF1F4F78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C669F-4914-4D21-8008-2A5764B04C51}" type="datetimeFigureOut">
              <a:rPr lang="es-EC" smtClean="0"/>
              <a:t>17/5/2021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A88422-CED4-4D35-A3F1-25FCC98C5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E37FA0-813E-49EB-86CE-585749FCE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C42AF-AD8A-4D82-9680-246CFE63D15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3115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4CB2914-88B1-40FC-8FBF-2188685F36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00" t="14476" r="34022" b="13219"/>
          <a:stretch/>
        </p:blipFill>
        <p:spPr>
          <a:xfrm>
            <a:off x="0" y="-149087"/>
            <a:ext cx="5817704" cy="715617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D1FDBB3-4895-4572-BD04-01D726FB1F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044" t="18342" r="40652" b="24045"/>
          <a:stretch/>
        </p:blipFill>
        <p:spPr>
          <a:xfrm>
            <a:off x="5817704" y="-59635"/>
            <a:ext cx="6374297" cy="726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8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AE168E3-FA6F-461D-B80C-21A6B9C751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761" t="45022" r="40000" b="24819"/>
          <a:stretch/>
        </p:blipFill>
        <p:spPr>
          <a:xfrm>
            <a:off x="132522" y="947531"/>
            <a:ext cx="5518255" cy="486354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7D2852E-87E7-4C0A-B710-2C21E13423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891" t="13147" r="34022" b="11286"/>
          <a:stretch/>
        </p:blipFill>
        <p:spPr>
          <a:xfrm>
            <a:off x="5518255" y="-99391"/>
            <a:ext cx="6673745" cy="695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9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DELL</cp:lastModifiedBy>
  <cp:revision>1</cp:revision>
  <dcterms:created xsi:type="dcterms:W3CDTF">2021-05-17T13:09:05Z</dcterms:created>
  <dcterms:modified xsi:type="dcterms:W3CDTF">2021-05-17T13:09:21Z</dcterms:modified>
</cp:coreProperties>
</file>